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>
        <p:scale>
          <a:sx n="50" d="100"/>
          <a:sy n="50" d="100"/>
        </p:scale>
        <p:origin x="36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/ppt/presProps.xml" Id="rId3" /><Relationship Type="http://schemas.openxmlformats.org/officeDocument/2006/relationships/slide" Target="/ppt/slides/slide1.xml" Id="rId2" /><Relationship Type="http://schemas.openxmlformats.org/officeDocument/2006/relationships/slideMaster" Target="/ppt/slideMasters/slideMaster1.xml" Id="rId1" /><Relationship Type="http://schemas.openxmlformats.org/officeDocument/2006/relationships/tableStyles" Target="/ppt/tableStyles.xml" Id="rId6" /><Relationship Type="http://schemas.openxmlformats.org/officeDocument/2006/relationships/theme" Target="/ppt/theme/theme1.xml" Id="rId5" /><Relationship Type="http://schemas.openxmlformats.org/officeDocument/2006/relationships/viewProps" Target="/ppt/viewProps.xml" Id="rId4" /></Relationships>
</file>

<file path=ppt/media/image1.png>
</file>

<file path=ppt/media/media1.mp4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724F-6A31-49A2-81D4-C7E9742C4134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00A28-51F8-4E79-8CF7-37CD18527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35362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F724F-6A31-49A2-81D4-C7E9742C4134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00A28-51F8-4E79-8CF7-37CD18527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3" /><Relationship Type="http://schemas.openxmlformats.org/officeDocument/2006/relationships/image" Target="/ppt/media/image1.png" Id="rId4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534334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88913"/>
            <a:ext cx="12192000" cy="647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29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3</cp:revision>
  <dcterms:created xsi:type="dcterms:W3CDTF">2024-11-03T11:56:05Z</dcterms:created>
  <dcterms:modified xsi:type="dcterms:W3CDTF">2024-11-03T12:17:21Z</dcterms:modified>
</cp:coreProperties>
</file>

<file path=docProps/thumbnail.jpeg>
</file>